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E37E02-62AC-473D-8A13-5C5BBFBB06DF}" type="datetimeFigureOut">
              <a:rPr lang="en-US" smtClean="0"/>
              <a:pPr/>
              <a:t>12/27/2011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DA6E2C-B20C-4757-9957-0EA31B35C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37E02-62AC-473D-8A13-5C5BBFBB06DF}" type="datetimeFigureOut">
              <a:rPr lang="en-US" smtClean="0"/>
              <a:pPr/>
              <a:t>12/27/2011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A6E2C-B20C-4757-9957-0EA31B35C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37E02-62AC-473D-8A13-5C5BBFBB06DF}" type="datetimeFigureOut">
              <a:rPr lang="en-US" smtClean="0"/>
              <a:pPr/>
              <a:t>12/27/2011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A6E2C-B20C-4757-9957-0EA31B35C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37E02-62AC-473D-8A13-5C5BBFBB06DF}" type="datetimeFigureOut">
              <a:rPr lang="en-US" smtClean="0"/>
              <a:pPr/>
              <a:t>12/27/2011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A6E2C-B20C-4757-9957-0EA31B35C9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37E02-62AC-473D-8A13-5C5BBFBB06DF}" type="datetimeFigureOut">
              <a:rPr lang="en-US" smtClean="0"/>
              <a:pPr/>
              <a:t>12/27/2011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A6E2C-B20C-4757-9957-0EA31B35C9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37E02-62AC-473D-8A13-5C5BBFBB06DF}" type="datetimeFigureOut">
              <a:rPr lang="en-US" smtClean="0"/>
              <a:pPr/>
              <a:t>12/27/2011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A6E2C-B20C-4757-9957-0EA31B35C9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37E02-62AC-473D-8A13-5C5BBFBB06DF}" type="datetimeFigureOut">
              <a:rPr lang="en-US" smtClean="0"/>
              <a:pPr/>
              <a:t>12/27/2011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A6E2C-B20C-4757-9957-0EA31B35C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37E02-62AC-473D-8A13-5C5BBFBB06DF}" type="datetimeFigureOut">
              <a:rPr lang="en-US" smtClean="0"/>
              <a:pPr/>
              <a:t>12/27/2011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A6E2C-B20C-4757-9957-0EA31B35C9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37E02-62AC-473D-8A13-5C5BBFBB06DF}" type="datetimeFigureOut">
              <a:rPr lang="en-US" smtClean="0"/>
              <a:pPr/>
              <a:t>12/27/2011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A6E2C-B20C-4757-9957-0EA31B35C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E37E02-62AC-473D-8A13-5C5BBFBB06DF}" type="datetimeFigureOut">
              <a:rPr lang="en-US" smtClean="0"/>
              <a:pPr/>
              <a:t>12/27/2011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A6E2C-B20C-4757-9957-0EA31B35C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E37E02-62AC-473D-8A13-5C5BBFBB06DF}" type="datetimeFigureOut">
              <a:rPr lang="en-US" smtClean="0"/>
              <a:pPr/>
              <a:t>12/27/2011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DA6E2C-B20C-4757-9957-0EA31B35C9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E37E02-62AC-473D-8A13-5C5BBFBB06DF}" type="datetimeFigureOut">
              <a:rPr lang="en-US" smtClean="0"/>
              <a:pPr/>
              <a:t>12/27/2011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DA6E2C-B20C-4757-9957-0EA31B35C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620000" cy="99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dirty="0" err="1" smtClean="0">
                <a:solidFill>
                  <a:schemeClr val="tx1"/>
                </a:solidFill>
              </a:rPr>
              <a:t>ul.Branka</a:t>
            </a:r>
            <a:r>
              <a:rPr lang="en-US" sz="2900" dirty="0" smtClean="0">
                <a:solidFill>
                  <a:schemeClr val="tx1"/>
                </a:solidFill>
              </a:rPr>
              <a:t> </a:t>
            </a:r>
            <a:r>
              <a:rPr lang="sr-Latn-RS" sz="2900" dirty="0" smtClean="0">
                <a:solidFill>
                  <a:schemeClr val="tx1"/>
                </a:solidFill>
              </a:rPr>
              <a:t>Radičevića 10/5</a:t>
            </a:r>
          </a:p>
          <a:p>
            <a:r>
              <a:rPr lang="sr-Latn-RS" sz="2900" dirty="0" smtClean="0">
                <a:solidFill>
                  <a:schemeClr val="tx1"/>
                </a:solidFill>
              </a:rPr>
              <a:t>34000 Kragujevac</a:t>
            </a:r>
          </a:p>
          <a:p>
            <a:r>
              <a:rPr lang="sr-Latn-RS" sz="2900" dirty="0" smtClean="0">
                <a:solidFill>
                  <a:schemeClr val="tx1"/>
                </a:solidFill>
              </a:rPr>
              <a:t>tel. 034/353-626 , 353-627</a:t>
            </a:r>
          </a:p>
          <a:p>
            <a:r>
              <a:rPr lang="sr-Latn-RS" sz="2900" dirty="0" smtClean="0">
                <a:solidFill>
                  <a:schemeClr val="tx1"/>
                </a:solidFill>
              </a:rPr>
              <a:t>mail: office.kg@atlantic.travel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9600" y="2143408"/>
          <a:ext cx="7543800" cy="980792"/>
        </p:xfrm>
        <a:graphic>
          <a:graphicData uri="http://schemas.openxmlformats.org/presentationml/2006/ole">
            <p:oleObj spid="_x0000_s1027" name="CorelDRAW" r:id="rId3" imgW="5426640" imgH="594360" progId="CorelDRAW.Graphic.12">
              <p:embed/>
            </p:oleObj>
          </a:graphicData>
        </a:graphic>
      </p:graphicFrame>
    </p:spTree>
  </p:cSld>
  <p:clrMapOvr>
    <a:masterClrMapping/>
  </p:clrMapOvr>
  <p:transition advClick="0" advTm="4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ZA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6962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Z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20153">
            <a:off x="762000" y="571500"/>
            <a:ext cx="762000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or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823" y="792256"/>
            <a:ext cx="7461834" cy="5075144"/>
          </a:xfrm>
          <a:prstGeom prst="rect">
            <a:avLst/>
          </a:prstGeom>
        </p:spPr>
      </p:pic>
    </p:spTree>
  </p:cSld>
  <p:clrMapOvr>
    <a:masterClrMapping/>
  </p:clrMapOvr>
  <p:transition advClick="0" advTm="4000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04800"/>
            <a:ext cx="7391400" cy="6136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609600" y="381000"/>
            <a:ext cx="7924800" cy="594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06254"/>
            <a:ext cx="8153400" cy="5833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229600" cy="609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5000"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GL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256" y="609600"/>
            <a:ext cx="8422744" cy="563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REN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8229600" cy="632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ENI 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533400" y="304800"/>
            <a:ext cx="8285731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Z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"/>
            <a:ext cx="7467600" cy="586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ENI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8001000" cy="560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ENI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8077200" cy="588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ENI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81026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ENI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6934200" cy="6161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ENI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7903434" cy="614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ENI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04800"/>
            <a:ext cx="7726680" cy="594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5000"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ENI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950200" cy="563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NI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7315200" cy="63431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5000">
    <p:checke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8000" dirty="0" smtClean="0">
                <a:latin typeface="Brush Script MT" pitchFamily="66" charset="0"/>
              </a:rPr>
              <a:t>od snova do uspomena</a:t>
            </a:r>
            <a:endParaRPr lang="en-US" sz="8000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371600" y="3886200"/>
          <a:ext cx="6400800" cy="1066800"/>
        </p:xfrm>
        <a:graphic>
          <a:graphicData uri="http://schemas.openxmlformats.org/presentationml/2006/ole">
            <p:oleObj spid="_x0000_s14338" name="CorelDRAW" r:id="rId3" imgW="5426640" imgH="594360" progId="CorelDRAW.Graphic.12">
              <p:embed/>
            </p:oleObj>
          </a:graphicData>
        </a:graphic>
      </p:graphicFrame>
    </p:spTree>
  </p:cSld>
  <p:clrMapOvr>
    <a:masterClrMapping/>
  </p:clrMapOvr>
  <p:transition advClick="0" advTm="4000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Z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7543800" cy="62484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Z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7924800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ZA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28184">
            <a:off x="1176453" y="756825"/>
            <a:ext cx="6705600" cy="485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ZA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57200"/>
            <a:ext cx="7696200" cy="563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ZA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85800"/>
            <a:ext cx="6934200" cy="5486400"/>
          </a:xfrm>
          <a:prstGeom prst="rect">
            <a:avLst/>
          </a:prstGeom>
        </p:spPr>
      </p:pic>
    </p:spTree>
  </p:cSld>
  <p:clrMapOvr>
    <a:masterClrMapping/>
  </p:clrMapOvr>
  <p:transition advClick="0" advTm="5000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ZA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81000"/>
            <a:ext cx="7239000" cy="586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ZA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8077200" cy="5791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Click="0" advTm="5000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</TotalTime>
  <Words>17</Words>
  <Application>Microsoft Office PowerPoint</Application>
  <PresentationFormat>On-screen Show (4:3)</PresentationFormat>
  <Paragraphs>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Concourse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od snova do uspomena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Zeljko atlantic</dc:creator>
  <cp:lastModifiedBy>Atlantic</cp:lastModifiedBy>
  <cp:revision>34</cp:revision>
  <dcterms:created xsi:type="dcterms:W3CDTF">2011-12-27T09:33:47Z</dcterms:created>
  <dcterms:modified xsi:type="dcterms:W3CDTF">2011-12-27T12:24:01Z</dcterms:modified>
</cp:coreProperties>
</file>